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1" r:id="rId66"/>
    <p:sldId id="322" r:id="rId67"/>
    <p:sldId id="323" r:id="rId68"/>
    <p:sldId id="324" r:id="rId69"/>
    <p:sldId id="325" r:id="rId70"/>
    <p:sldId id="326" r:id="rId71"/>
    <p:sldId id="327" r:id="rId72"/>
    <p:sldId id="328" r:id="rId73"/>
    <p:sldId id="329" r:id="rId74"/>
    <p:sldId id="330" r:id="rId75"/>
    <p:sldId id="331" r:id="rId76"/>
    <p:sldId id="332" r:id="rId77"/>
    <p:sldId id="333" r:id="rId78"/>
    <p:sldId id="334" r:id="rId79"/>
    <p:sldId id="335" r:id="rId80"/>
    <p:sldId id="336" r:id="rId81"/>
    <p:sldId id="337" r:id="rId82"/>
    <p:sldId id="338" r:id="rId83"/>
    <p:sldId id="339" r:id="rId84"/>
    <p:sldId id="340" r:id="rId85"/>
    <p:sldId id="341" r:id="rId86"/>
    <p:sldId id="342" r:id="rId87"/>
    <p:sldId id="343" r:id="rId88"/>
    <p:sldId id="344" r:id="rId89"/>
    <p:sldId id="345" r:id="rId90"/>
    <p:sldId id="346" r:id="rId91"/>
    <p:sldId id="347" r:id="rId92"/>
    <p:sldId id="348" r:id="rId93"/>
    <p:sldId id="349" r:id="rId94"/>
    <p:sldId id="350" r:id="rId95"/>
    <p:sldId id="351" r:id="rId96"/>
    <p:sldId id="352" r:id="rId97"/>
    <p:sldId id="353" r:id="rId98"/>
    <p:sldId id="354" r:id="rId99"/>
    <p:sldId id="355" r:id="rId100"/>
    <p:sldId id="356" r:id="rId101"/>
    <p:sldId id="357" r:id="rId102"/>
    <p:sldId id="358" r:id="rId103"/>
    <p:sldId id="359" r:id="rId104"/>
    <p:sldId id="360" r:id="rId10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57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viewProps" Target="viewProp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theme" Target="theme/theme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tableStyles" Target="tableStyle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0F81B-4DBA-4A20-AF8F-16DC405CE568}" type="datetimeFigureOut">
              <a:rPr lang="en-US" smtClean="0"/>
              <a:t>11/29/2017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B7E57E-227D-4D52-B255-C5C78266E7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5997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0F81B-4DBA-4A20-AF8F-16DC405CE568}" type="datetimeFigureOut">
              <a:rPr lang="en-US" smtClean="0"/>
              <a:t>11/29/2017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B7E57E-227D-4D52-B255-C5C78266E7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2037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0F81B-4DBA-4A20-AF8F-16DC405CE568}" type="datetimeFigureOut">
              <a:rPr lang="en-US" smtClean="0"/>
              <a:t>11/29/2017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B7E57E-227D-4D52-B255-C5C78266E7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856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0F81B-4DBA-4A20-AF8F-16DC405CE568}" type="datetimeFigureOut">
              <a:rPr lang="en-US" smtClean="0"/>
              <a:t>11/29/2017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B7E57E-227D-4D52-B255-C5C78266E7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0351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0F81B-4DBA-4A20-AF8F-16DC405CE568}" type="datetimeFigureOut">
              <a:rPr lang="en-US" smtClean="0"/>
              <a:t>11/29/2017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B7E57E-227D-4D52-B255-C5C78266E7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3098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0F81B-4DBA-4A20-AF8F-16DC405CE568}" type="datetimeFigureOut">
              <a:rPr lang="en-US" smtClean="0"/>
              <a:t>11/29/2017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B7E57E-227D-4D52-B255-C5C78266E7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2038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0F81B-4DBA-4A20-AF8F-16DC405CE568}" type="datetimeFigureOut">
              <a:rPr lang="en-US" smtClean="0"/>
              <a:t>11/29/2017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B7E57E-227D-4D52-B255-C5C78266E7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1140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0F81B-4DBA-4A20-AF8F-16DC405CE568}" type="datetimeFigureOut">
              <a:rPr lang="en-US" smtClean="0"/>
              <a:t>11/29/2017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B7E57E-227D-4D52-B255-C5C78266E7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6758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0F81B-4DBA-4A20-AF8F-16DC405CE568}" type="datetimeFigureOut">
              <a:rPr lang="en-US" smtClean="0"/>
              <a:t>11/29/2017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B7E57E-227D-4D52-B255-C5C78266E7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45482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0F81B-4DBA-4A20-AF8F-16DC405CE568}" type="datetimeFigureOut">
              <a:rPr lang="en-US" smtClean="0"/>
              <a:t>11/29/2017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B7E57E-227D-4D52-B255-C5C78266E7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8411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0F81B-4DBA-4A20-AF8F-16DC405CE568}" type="datetimeFigureOut">
              <a:rPr lang="en-US" smtClean="0"/>
              <a:t>11/29/2017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B7E57E-227D-4D52-B255-C5C78266E7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3832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50F81B-4DBA-4A20-AF8F-16DC405CE568}" type="datetimeFigureOut">
              <a:rPr lang="en-US" smtClean="0"/>
              <a:t>11/29/2017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B7E57E-227D-4D52-B255-C5C78266E7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6212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1087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25752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44871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92764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06943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06956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426240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5908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5347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9972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4334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1826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6905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548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0566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8990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3426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830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8038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5454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1525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6496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1512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2133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0942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6997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3376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5143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105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1384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4752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9425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1341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7922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5825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23588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461431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8207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9127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45701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59914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26392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58922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73862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82530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83118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0920922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11578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4591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20597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51053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19325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7307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03054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40027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88657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05042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93114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89751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394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2408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33442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32574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05066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98595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83019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947311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98616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03049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28510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4029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47879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74700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49664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29941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11491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850516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26788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19364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68891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80243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7412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54860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82227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65491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17278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50072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6263092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20669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24216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26898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5761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6145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67005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95175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64766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57045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06673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40998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18100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0278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43748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13488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077640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</TotalTime>
  <Words>0</Words>
  <Application>Microsoft Office PowerPoint</Application>
  <PresentationFormat>Widescreen</PresentationFormat>
  <Paragraphs>0</Paragraphs>
  <Slides>104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104</vt:i4>
      </vt:variant>
    </vt:vector>
  </HeadingPairs>
  <TitlesOfParts>
    <vt:vector size="10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ITC Infotech Ltd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Mascarenhas Anjelina Victor</dc:creator>
  <cp:lastModifiedBy>Mascarenhas Anjelina Victor</cp:lastModifiedBy>
  <cp:revision>4</cp:revision>
  <dcterms:created xsi:type="dcterms:W3CDTF">2017-11-29T13:51:03Z</dcterms:created>
  <dcterms:modified xsi:type="dcterms:W3CDTF">2017-11-29T14:19:17Z</dcterms:modified>
</cp:coreProperties>
</file>